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55"/>
  </p:notesMasterIdLst>
  <p:sldIdLst>
    <p:sldId id="256" r:id="rId5"/>
    <p:sldId id="259" r:id="rId6"/>
    <p:sldId id="258" r:id="rId7"/>
    <p:sldId id="297" r:id="rId8"/>
    <p:sldId id="379" r:id="rId9"/>
    <p:sldId id="380" r:id="rId10"/>
    <p:sldId id="381" r:id="rId11"/>
    <p:sldId id="301" r:id="rId12"/>
    <p:sldId id="382" r:id="rId13"/>
    <p:sldId id="383" r:id="rId14"/>
    <p:sldId id="384" r:id="rId15"/>
    <p:sldId id="304" r:id="rId16"/>
    <p:sldId id="305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1" r:id="rId43"/>
    <p:sldId id="412" r:id="rId44"/>
    <p:sldId id="413" r:id="rId45"/>
    <p:sldId id="414" r:id="rId46"/>
    <p:sldId id="415" r:id="rId47"/>
    <p:sldId id="307" r:id="rId48"/>
    <p:sldId id="378" r:id="rId49"/>
    <p:sldId id="315" r:id="rId50"/>
    <p:sldId id="410" r:id="rId51"/>
    <p:sldId id="416" r:id="rId52"/>
    <p:sldId id="417" r:id="rId53"/>
    <p:sldId id="363" r:id="rId54"/>
  </p:sldIdLst>
  <p:sldSz cx="9144000" cy="5143500" type="screen16x9"/>
  <p:notesSz cx="6858000" cy="9144000"/>
  <p:embeddedFontLst>
    <p:embeddedFont>
      <p:font typeface="Advent Pro" panose="020B0604020202020204" charset="0"/>
      <p:regular r:id="rId56"/>
      <p:bold r:id="rId57"/>
      <p:italic r:id="rId58"/>
      <p:boldItalic r:id="rId59"/>
    </p:embeddedFont>
    <p:embeddedFont>
      <p:font typeface="Advent Pro Medium" panose="020B0604020202020204" charset="0"/>
      <p:regular r:id="rId60"/>
      <p:bold r:id="rId61"/>
      <p:italic r:id="rId62"/>
      <p:boldItalic r:id="rId63"/>
    </p:embeddedFont>
    <p:embeddedFont>
      <p:font typeface="Albert Sans" panose="020B0604020202020204" charset="0"/>
      <p:regular r:id="rId64"/>
      <p:bold r:id="rId65"/>
      <p:italic r:id="rId66"/>
      <p:boldItalic r:id="rId67"/>
    </p:embeddedFont>
    <p:embeddedFont>
      <p:font typeface="Comfortaa" panose="020B0604020202020204" charset="0"/>
      <p:regular r:id="rId68"/>
      <p:bold r:id="rId69"/>
    </p:embeddedFont>
    <p:embeddedFont>
      <p:font typeface="Montserrat" panose="00000500000000000000" pitchFamily="2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E723BE-8575-47A7-B68F-0FB85DCEA2DA}" v="12522" dt="2025-02-13T05:20:51.054"/>
    <p1510:client id="{CCB61660-911B-47DD-A9C6-CFDBE71A2ACF}" v="138" dt="2025-02-13T05:06:17.934"/>
  </p1510:revLst>
</p1510:revInfo>
</file>

<file path=ppt/tableStyles.xml><?xml version="1.0" encoding="utf-8"?>
<a:tblStyleLst xmlns:a="http://schemas.openxmlformats.org/drawingml/2006/main" def="{A754AC18-93DA-4E70-A3E8-D10196237ED5}">
  <a:tblStyle styleId="{A754AC18-93DA-4E70-A3E8-D10196237E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EFA8A0A-C9CE-48F9-A028-EA89450E39D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font" Target="fonts/font6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1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2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font" Target="fonts/font16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1dd0cbc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1dd0cbc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99EB4303-B158-9665-BACA-58D1C81DD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BD3D83DE-8B4E-88C2-87DC-801E62A732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B635D252-7338-BE9D-CD48-CDAC86B9EE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2493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577D4160-7C71-5FFE-2F40-853D13CF3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C09C5DE5-F619-BB07-4C92-7E580D89DA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43A9BEC1-512B-CD3D-3E68-F8EED10DED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750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399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926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F06988C7-47AE-43B1-7E61-7558347A9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3311A1D3-159F-E5E7-E993-5B0A68D098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316D8789-4129-E753-5B6A-697CDBAD70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72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35C1DE6B-4513-76EF-9921-DBDA847D3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65102E6A-7BD6-BA88-9B9B-9D7C048E25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2E373949-8BA7-932A-EDA5-0E26242729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5868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EC840E57-5686-AF0C-EE23-ABCE45EAB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ECF9C8E3-085A-AA13-763B-B286EC9869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AAC97130-353F-068A-80EB-E7D566EC15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9051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590CA9EA-E498-4FE5-A5AB-22C803667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B3951A3B-9BED-DF22-082B-F8A8333399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D9871C2E-6D19-801A-2C07-E47C07D1B0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1564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4BB20FFA-30F7-15BB-82A8-160C3A0A9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58D93FD0-1BFD-4DA7-C063-945691F100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7611CC59-013B-7625-CBE2-D0C7E160D7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501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2EA48D61-E3DF-532B-6443-0FDA6D271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A9AA4179-3239-D02E-DA01-DAD0A3D136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0FB4454A-5B93-0CC8-9CC0-9E95484EA3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6023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9BA16F85-825C-C397-51E9-4019F7F6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543F48C3-3D8D-876B-A9EC-C2ACFBFB2D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C17DD9F0-4DC9-75F6-C551-28B97AC634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821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49776CA9-541C-2BEB-1638-B47DE6DCF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E4970DC1-7A5E-8CF2-F567-64997A9D39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4DAF2FF3-68D6-4B7B-9074-EFC481DB28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2065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69157F4E-2131-F58C-C9EC-42C001145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F4D05AE-35DD-103A-3EA5-ACB4E113DA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E09CC2DB-80ED-23A1-3B86-6AFE9B57F3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5821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54FB9DE5-38D1-A7DF-336B-DA613E7C1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44B40BD8-9A79-4F4A-DCA1-52E3DCBFD0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C524B9AF-AC28-137E-2F6B-BD69FDCC51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9754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7122B94E-EA20-0426-D45A-823669677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A642A22-CDBB-43C4-6762-B2133DC398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DEDE1F6E-7D2F-FE67-9AC4-03F96756D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1964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E816042E-125B-6977-BCC7-6ECCC884D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550BEDD3-846D-BECA-EAF4-B64575F9D0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04A9D490-BA55-6E4E-7C3A-075CF169AB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25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80EB9AC8-C708-8649-6313-818FE50F5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1CB48BA8-91B1-9DA0-5B24-9087EDAF5E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DAE947AB-4666-C116-4E0A-DEA0D92729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1868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DC5BD60D-632D-1EAE-AD31-D05DDE581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78397603-01E2-F621-8346-6C4FE33F98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2CE60F16-C357-6BBE-CE89-75E7DE2146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6456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B71C2141-9D13-0780-512F-7865E0B4D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72262F33-2AE2-2E7B-D478-CAEEFACD0A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156FC00D-5B55-0AF0-F716-1DF4B82E11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1709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D767F64F-3458-4164-CC3D-DA2786C81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DF051671-949C-829A-C035-6F2E4D0A6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CCC2BB53-C15E-9B56-494C-64B2B67A13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99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666F5FE6-80DB-9B6C-47CC-788EB286F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34A51E2B-3356-FEDA-96BD-49FAE4C891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770345C7-4074-D2C0-16BF-1703E34C50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845882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2CB2A3E3-645F-0F67-4E75-ACDCA660F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3F6B160B-BDEF-F0C9-2EE2-D526329E60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6C13B8C8-F966-DB68-716D-CD23FC6EFD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3378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E6889284-B41E-9D8D-3C7F-E4E842A0C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06FF356A-1FE8-5F68-1B43-2C5EA2D1FE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84A948E9-22FA-2CBE-2089-B132B3BE46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2952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A88B9192-6605-DDC8-DF11-0341FCB7D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A6FC6093-8001-55EB-203D-9843BFFDEB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96128E48-BFF6-A0AE-6597-8945D4245A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3455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A6567BA2-1788-3F13-A009-D3EC292E4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A531D59F-AAEA-A097-9908-CF762AD9D0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2EC7127E-9CC7-ACE0-45FF-AE2FEB35FF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94694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B4C88E27-467C-A6B2-749C-158FE811B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98624610-847F-1245-87FA-5D56FC27CD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426FF8D5-28E0-B470-EF4E-463BB94FB1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28375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AE0CC55E-4850-D883-F246-93E6158BA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9205A6B4-6044-7664-C04B-D7905E9B05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F024C8E1-4F2A-81E0-1C5A-21C716B712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89928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E1A58266-91CD-C9AD-AB5A-E2B8D251A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3C2D3EE2-E45F-CB7F-02CD-80269E98A0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FAD17E0D-0AA0-7A4F-8134-0B8DD557A7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6988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A79F7E18-D318-AD86-629D-7325DF010F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5658BCB-75D9-A651-44DD-5AB5965104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7E1A084F-7296-03C2-1671-F355DDE257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6228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C706A871-460F-6C35-F351-8E5DF92D2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99F883C3-D4FB-9CCF-EBDF-51A3B1187E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3776D418-D88D-7507-2AE4-0BAEDAB57D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700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1142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450B50E2-58F5-790A-3C8E-0101B9630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EA4B8E54-24A9-C9BA-EC37-21CFD0CFF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F51180BB-C580-E2E2-85D7-927D5379E0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9417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1E9018DC-DEE3-6D12-098B-DC010C2BA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BACCB53-AFE5-BFBF-6FA4-92355F3261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1223FB67-CEEC-7057-AD3E-B214B08867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645510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A6D7D173-15EA-DC40-A795-85129FF4D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7856EE0F-DCCA-1609-F148-A4B6A2F037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23F7552B-F110-E9BC-29E2-4AF54C534E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79848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4511DF48-7D2F-D198-B7F5-18A45A38E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3331224E-C0D1-0E45-7928-C83967D7A3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356C7257-8E9B-889C-FC4A-CB5C99550B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0357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3056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55355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7287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2A6829EE-7829-303C-45F7-D6F96EBF6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>
            <a:extLst>
              <a:ext uri="{FF2B5EF4-FFF2-40B4-BE49-F238E27FC236}">
                <a16:creationId xmlns:a16="http://schemas.microsoft.com/office/drawing/2014/main" id="{BCCFDAF8-5AEA-4AA7-D85B-0A9488C081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>
            <a:extLst>
              <a:ext uri="{FF2B5EF4-FFF2-40B4-BE49-F238E27FC236}">
                <a16:creationId xmlns:a16="http://schemas.microsoft.com/office/drawing/2014/main" id="{0436417A-69D4-1F38-D091-8D9BBE5E5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70516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E6A89EB9-75D4-68E9-077E-D438478D4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DB2EE6B9-F758-3B6C-22F7-60B957E55F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A6E4D6DF-7C76-E585-22C6-3CABDF150C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47050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BAA933A5-1D3C-3DF7-C6C1-D0CB861F2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73D55F3-324E-7A70-5F04-9129B32059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DAEA6C6D-E92A-2EC6-D2CB-83A3A5BD9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07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DCF22FD6-B6EB-A929-6EA7-E4DEC4C82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2EC5ED05-BDE7-2CFA-AE8B-A053C1340A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BB33ADFE-B0DB-B947-C450-FA312845D2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96860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9526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38F6C9D3-6E6F-C274-0C7C-ABE7E196B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40DB7AFB-0E71-9906-EE1C-542D144FBA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B3E9E890-6DE9-2ECF-B41A-8CF288176A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582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14F9CCE5-F9B1-5E63-7C08-FA7E76E3C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51dd0cbc85_0_21:notes">
            <a:extLst>
              <a:ext uri="{FF2B5EF4-FFF2-40B4-BE49-F238E27FC236}">
                <a16:creationId xmlns:a16="http://schemas.microsoft.com/office/drawing/2014/main" id="{678129C3-1878-FD86-0FFE-10453A1102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51dd0cbc85_0_21:notes">
            <a:extLst>
              <a:ext uri="{FF2B5EF4-FFF2-40B4-BE49-F238E27FC236}">
                <a16:creationId xmlns:a16="http://schemas.microsoft.com/office/drawing/2014/main" id="{1FD24C79-A626-4D54-D110-D593A651B8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859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338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>
          <a:extLst>
            <a:ext uri="{FF2B5EF4-FFF2-40B4-BE49-F238E27FC236}">
              <a16:creationId xmlns:a16="http://schemas.microsoft.com/office/drawing/2014/main" id="{548175E1-94CE-A69C-6BBC-1C269FCA7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1bc295bb3_0_61:notes">
            <a:extLst>
              <a:ext uri="{FF2B5EF4-FFF2-40B4-BE49-F238E27FC236}">
                <a16:creationId xmlns:a16="http://schemas.microsoft.com/office/drawing/2014/main" id="{6BB94503-28A0-847E-3ADC-D3C872B8ED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1bc295bb3_0_61:notes">
            <a:extLst>
              <a:ext uri="{FF2B5EF4-FFF2-40B4-BE49-F238E27FC236}">
                <a16:creationId xmlns:a16="http://schemas.microsoft.com/office/drawing/2014/main" id="{8C4F4683-3A2C-F4BC-193F-89E1B68F3D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547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465650" y="-166400"/>
            <a:ext cx="1822900" cy="5468750"/>
          </a:xfrm>
          <a:custGeom>
            <a:avLst/>
            <a:gdLst/>
            <a:ahLst/>
            <a:cxnLst/>
            <a:rect l="l" t="t" r="r" b="b"/>
            <a:pathLst>
              <a:path w="72916" h="218750" extrusionOk="0">
                <a:moveTo>
                  <a:pt x="68680" y="0"/>
                </a:moveTo>
                <a:lnTo>
                  <a:pt x="72916" y="218750"/>
                </a:lnTo>
                <a:lnTo>
                  <a:pt x="0" y="2178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14313" dist="76200" dir="10800000" algn="bl" rotWithShape="0">
              <a:schemeClr val="dk1">
                <a:alpha val="36000"/>
              </a:schemeClr>
            </a:outerShdw>
          </a:effectLst>
        </p:spPr>
      </p:sp>
      <p:sp>
        <p:nvSpPr>
          <p:cNvPr id="10" name="Google Shape;10;p2"/>
          <p:cNvSpPr/>
          <p:nvPr/>
        </p:nvSpPr>
        <p:spPr>
          <a:xfrm>
            <a:off x="-234475" y="-90775"/>
            <a:ext cx="2133025" cy="5325050"/>
          </a:xfrm>
          <a:custGeom>
            <a:avLst/>
            <a:gdLst/>
            <a:ahLst/>
            <a:cxnLst/>
            <a:rect l="l" t="t" r="r" b="b"/>
            <a:pathLst>
              <a:path w="85321" h="213002" extrusionOk="0">
                <a:moveTo>
                  <a:pt x="85321" y="0"/>
                </a:moveTo>
                <a:lnTo>
                  <a:pt x="25717" y="213002"/>
                </a:lnTo>
                <a:lnTo>
                  <a:pt x="0" y="213002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14313" dist="76200" dir="3600000" algn="bl" rotWithShape="0">
              <a:schemeClr val="dk1">
                <a:alpha val="36000"/>
              </a:schemeClr>
            </a:outerShdw>
          </a:effectLst>
        </p:spPr>
      </p:sp>
      <p:sp>
        <p:nvSpPr>
          <p:cNvPr id="11" name="Google Shape;11;p2"/>
          <p:cNvSpPr/>
          <p:nvPr/>
        </p:nvSpPr>
        <p:spPr>
          <a:xfrm>
            <a:off x="-83200" y="-45375"/>
            <a:ext cx="2314575" cy="1974200"/>
          </a:xfrm>
          <a:custGeom>
            <a:avLst/>
            <a:gdLst/>
            <a:ahLst/>
            <a:cxnLst/>
            <a:rect l="l" t="t" r="r" b="b"/>
            <a:pathLst>
              <a:path w="92583" h="78968" extrusionOk="0">
                <a:moveTo>
                  <a:pt x="0" y="302"/>
                </a:moveTo>
                <a:lnTo>
                  <a:pt x="0" y="78968"/>
                </a:lnTo>
                <a:lnTo>
                  <a:pt x="9258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3600000" algn="bl" rotWithShape="0">
              <a:schemeClr val="dk1">
                <a:alpha val="36000"/>
              </a:schemeClr>
            </a:outerShdw>
          </a:effectLst>
        </p:spPr>
      </p:sp>
      <p:sp>
        <p:nvSpPr>
          <p:cNvPr id="12" name="Google Shape;12;p2"/>
          <p:cNvSpPr/>
          <p:nvPr/>
        </p:nvSpPr>
        <p:spPr>
          <a:xfrm>
            <a:off x="7102575" y="3585325"/>
            <a:ext cx="2352400" cy="1656500"/>
          </a:xfrm>
          <a:custGeom>
            <a:avLst/>
            <a:gdLst/>
            <a:ahLst/>
            <a:cxnLst/>
            <a:rect l="l" t="t" r="r" b="b"/>
            <a:pathLst>
              <a:path w="94096" h="66260" extrusionOk="0">
                <a:moveTo>
                  <a:pt x="0" y="64142"/>
                </a:moveTo>
                <a:lnTo>
                  <a:pt x="91373" y="0"/>
                </a:lnTo>
                <a:lnTo>
                  <a:pt x="94096" y="662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860000" algn="bl" rotWithShape="0">
              <a:schemeClr val="dk1">
                <a:alpha val="36000"/>
              </a:schemeClr>
            </a:outerShdw>
          </a:effectLst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186250" y="721388"/>
            <a:ext cx="4771500" cy="273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7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179250" y="3631050"/>
            <a:ext cx="2785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-211800" y="-83200"/>
            <a:ext cx="3456750" cy="1263175"/>
          </a:xfrm>
          <a:custGeom>
            <a:avLst/>
            <a:gdLst/>
            <a:ahLst/>
            <a:cxnLst/>
            <a:rect l="l" t="t" r="r" b="b"/>
            <a:pathLst>
              <a:path w="138270" h="50527" extrusionOk="0">
                <a:moveTo>
                  <a:pt x="0" y="0"/>
                </a:moveTo>
                <a:lnTo>
                  <a:pt x="138270" y="908"/>
                </a:lnTo>
                <a:lnTo>
                  <a:pt x="605" y="505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14313" dist="76200" dir="3600000" algn="bl" rotWithShape="0">
              <a:srgbClr val="000000">
                <a:alpha val="35000"/>
              </a:srgbClr>
            </a:outerShdw>
          </a:effectLst>
        </p:spPr>
      </p:sp>
      <p:sp>
        <p:nvSpPr>
          <p:cNvPr id="40" name="Google Shape;40;p7"/>
          <p:cNvSpPr/>
          <p:nvPr/>
        </p:nvSpPr>
        <p:spPr>
          <a:xfrm>
            <a:off x="-181525" y="-37825"/>
            <a:ext cx="1535475" cy="2254075"/>
          </a:xfrm>
          <a:custGeom>
            <a:avLst/>
            <a:gdLst/>
            <a:ahLst/>
            <a:cxnLst/>
            <a:rect l="l" t="t" r="r" b="b"/>
            <a:pathLst>
              <a:path w="61419" h="90163" extrusionOk="0">
                <a:moveTo>
                  <a:pt x="61419" y="0"/>
                </a:moveTo>
                <a:lnTo>
                  <a:pt x="302" y="0"/>
                </a:lnTo>
                <a:lnTo>
                  <a:pt x="0" y="901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14313" dist="76200" dir="3780000" algn="bl" rotWithShape="0">
              <a:srgbClr val="000000">
                <a:alpha val="35000"/>
              </a:srgbClr>
            </a:outerShdw>
          </a:effectLst>
        </p:spPr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961800" y="1669350"/>
            <a:ext cx="3610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961800" y="2242050"/>
            <a:ext cx="3610200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>
            <a:spLocks noGrp="1"/>
          </p:cNvSpPr>
          <p:nvPr>
            <p:ph type="pic" idx="2"/>
          </p:nvPr>
        </p:nvSpPr>
        <p:spPr>
          <a:xfrm flipH="1">
            <a:off x="5287150" y="0"/>
            <a:ext cx="3856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388100" y="1081650"/>
            <a:ext cx="6367800" cy="29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-114625" y="-105375"/>
            <a:ext cx="1168450" cy="2104025"/>
          </a:xfrm>
          <a:custGeom>
            <a:avLst/>
            <a:gdLst/>
            <a:ahLst/>
            <a:cxnLst/>
            <a:rect l="l" t="t" r="r" b="b"/>
            <a:pathLst>
              <a:path w="46738" h="84161" extrusionOk="0">
                <a:moveTo>
                  <a:pt x="46738" y="0"/>
                </a:moveTo>
                <a:lnTo>
                  <a:pt x="0" y="490"/>
                </a:lnTo>
                <a:lnTo>
                  <a:pt x="1146" y="841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14313" dist="76200" dir="3660000" algn="bl" rotWithShape="0">
              <a:srgbClr val="000000">
                <a:alpha val="35000"/>
              </a:srgbClr>
            </a:outerShdw>
          </a:effectLst>
        </p:spPr>
      </p:sp>
      <p:sp>
        <p:nvSpPr>
          <p:cNvPr id="47" name="Google Shape;47;p8"/>
          <p:cNvSpPr/>
          <p:nvPr/>
        </p:nvSpPr>
        <p:spPr>
          <a:xfrm>
            <a:off x="6185175" y="3810000"/>
            <a:ext cx="3072325" cy="1426725"/>
          </a:xfrm>
          <a:custGeom>
            <a:avLst/>
            <a:gdLst/>
            <a:ahLst/>
            <a:cxnLst/>
            <a:rect l="l" t="t" r="r" b="b"/>
            <a:pathLst>
              <a:path w="122893" h="57069" extrusionOk="0">
                <a:moveTo>
                  <a:pt x="0" y="56745"/>
                </a:moveTo>
                <a:lnTo>
                  <a:pt x="121596" y="0"/>
                </a:lnTo>
                <a:lnTo>
                  <a:pt x="122893" y="5706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14313" dist="76200" dir="10860000" algn="bl" rotWithShape="0">
              <a:srgbClr val="000000">
                <a:alpha val="35000"/>
              </a:srgbClr>
            </a:outerShdw>
          </a:effectLst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6110600" y="-93125"/>
            <a:ext cx="3323925" cy="1289450"/>
          </a:xfrm>
          <a:custGeom>
            <a:avLst/>
            <a:gdLst/>
            <a:ahLst/>
            <a:cxnLst/>
            <a:rect l="l" t="t" r="r" b="b"/>
            <a:pathLst>
              <a:path w="132957" h="51578" extrusionOk="0">
                <a:moveTo>
                  <a:pt x="0" y="286"/>
                </a:moveTo>
                <a:lnTo>
                  <a:pt x="130378" y="0"/>
                </a:lnTo>
                <a:lnTo>
                  <a:pt x="132957" y="5157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14313" dist="76200" dir="10920000" algn="bl" rotWithShape="0">
              <a:srgbClr val="000000">
                <a:alpha val="35000"/>
              </a:srgbClr>
            </a:outerShdw>
          </a:effectLst>
        </p:spPr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716375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716375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7743900" y="-93125"/>
            <a:ext cx="1583175" cy="2270875"/>
          </a:xfrm>
          <a:custGeom>
            <a:avLst/>
            <a:gdLst/>
            <a:ahLst/>
            <a:cxnLst/>
            <a:rect l="l" t="t" r="r" b="b"/>
            <a:pathLst>
              <a:path w="63327" h="90835" extrusionOk="0">
                <a:moveTo>
                  <a:pt x="0" y="286"/>
                </a:moveTo>
                <a:lnTo>
                  <a:pt x="4871" y="0"/>
                </a:lnTo>
                <a:lnTo>
                  <a:pt x="63327" y="860"/>
                </a:lnTo>
                <a:lnTo>
                  <a:pt x="61608" y="908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dist="76200" dir="10860000" algn="bl" rotWithShape="0">
              <a:srgbClr val="000000">
                <a:alpha val="36000"/>
              </a:srgbClr>
            </a:outerShdw>
          </a:effectLst>
        </p:spPr>
      </p:sp>
      <p:sp>
        <p:nvSpPr>
          <p:cNvPr id="54" name="Google Shape;54;p9"/>
          <p:cNvSpPr/>
          <p:nvPr/>
        </p:nvSpPr>
        <p:spPr>
          <a:xfrm>
            <a:off x="-100300" y="2564575"/>
            <a:ext cx="1504375" cy="2664900"/>
          </a:xfrm>
          <a:custGeom>
            <a:avLst/>
            <a:gdLst/>
            <a:ahLst/>
            <a:cxnLst/>
            <a:rect l="l" t="t" r="r" b="b"/>
            <a:pathLst>
              <a:path w="60175" h="106596" extrusionOk="0">
                <a:moveTo>
                  <a:pt x="573" y="0"/>
                </a:moveTo>
                <a:lnTo>
                  <a:pt x="0" y="106309"/>
                </a:lnTo>
                <a:lnTo>
                  <a:pt x="60175" y="10659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3600000" algn="bl" rotWithShape="0">
              <a:srgbClr val="000000">
                <a:alpha val="35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7352175" y="-83225"/>
            <a:ext cx="1913700" cy="2957525"/>
          </a:xfrm>
          <a:custGeom>
            <a:avLst/>
            <a:gdLst/>
            <a:ahLst/>
            <a:cxnLst/>
            <a:rect l="l" t="t" r="r" b="b"/>
            <a:pathLst>
              <a:path w="76548" h="118301" extrusionOk="0">
                <a:moveTo>
                  <a:pt x="76548" y="0"/>
                </a:moveTo>
                <a:lnTo>
                  <a:pt x="75640" y="118301"/>
                </a:lnTo>
                <a:lnTo>
                  <a:pt x="0" y="303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5400000" algn="bl" rotWithShape="0">
              <a:schemeClr val="dk1">
                <a:alpha val="35000"/>
              </a:schemeClr>
            </a:outerShdw>
          </a:effectLst>
        </p:spPr>
      </p:sp>
      <p:sp>
        <p:nvSpPr>
          <p:cNvPr id="57" name="Google Shape;57;p10"/>
          <p:cNvSpPr/>
          <p:nvPr/>
        </p:nvSpPr>
        <p:spPr>
          <a:xfrm>
            <a:off x="-186250" y="3553175"/>
            <a:ext cx="2379800" cy="1688650"/>
          </a:xfrm>
          <a:custGeom>
            <a:avLst/>
            <a:gdLst/>
            <a:ahLst/>
            <a:cxnLst/>
            <a:rect l="l" t="t" r="r" b="b"/>
            <a:pathLst>
              <a:path w="95192" h="67546" extrusionOk="0">
                <a:moveTo>
                  <a:pt x="95192" y="65428"/>
                </a:moveTo>
                <a:lnTo>
                  <a:pt x="0" y="0"/>
                </a:lnTo>
                <a:lnTo>
                  <a:pt x="1096" y="6754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algn="bl" rotWithShape="0">
              <a:schemeClr val="dk1">
                <a:alpha val="35000"/>
              </a:schemeClr>
            </a:outerShdw>
          </a:effectLst>
        </p:spPr>
      </p: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850100" y="388915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/>
          <p:nvPr/>
        </p:nvSpPr>
        <p:spPr>
          <a:xfrm>
            <a:off x="-140400" y="1331250"/>
            <a:ext cx="1290125" cy="3971100"/>
          </a:xfrm>
          <a:custGeom>
            <a:avLst/>
            <a:gdLst/>
            <a:ahLst/>
            <a:cxnLst/>
            <a:rect l="l" t="t" r="r" b="b"/>
            <a:pathLst>
              <a:path w="51605" h="158844" extrusionOk="0">
                <a:moveTo>
                  <a:pt x="1683" y="0"/>
                </a:moveTo>
                <a:lnTo>
                  <a:pt x="0" y="158844"/>
                </a:lnTo>
                <a:lnTo>
                  <a:pt x="51605" y="1582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14313" dist="76200" dir="1200000" algn="bl" rotWithShape="0">
              <a:schemeClr val="dk1">
                <a:alpha val="35000"/>
              </a:schemeClr>
            </a:outerShdw>
          </a:effectLst>
        </p:spPr>
      </p:sp>
      <p:sp>
        <p:nvSpPr>
          <p:cNvPr id="69" name="Google Shape;69;p13"/>
          <p:cNvSpPr/>
          <p:nvPr/>
        </p:nvSpPr>
        <p:spPr>
          <a:xfrm>
            <a:off x="-75650" y="3842500"/>
            <a:ext cx="2299450" cy="1406900"/>
          </a:xfrm>
          <a:custGeom>
            <a:avLst/>
            <a:gdLst/>
            <a:ahLst/>
            <a:cxnLst/>
            <a:rect l="l" t="t" r="r" b="b"/>
            <a:pathLst>
              <a:path w="91978" h="56276" extrusionOk="0">
                <a:moveTo>
                  <a:pt x="91978" y="55368"/>
                </a:moveTo>
                <a:lnTo>
                  <a:pt x="0" y="0"/>
                </a:lnTo>
                <a:lnTo>
                  <a:pt x="0" y="562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14313" dist="76200" dir="1200000" algn="bl" rotWithShape="0">
              <a:schemeClr val="dk1">
                <a:alpha val="35000"/>
              </a:schemeClr>
            </a:outerShdw>
          </a:effectLst>
        </p:spPr>
      </p:sp>
      <p:sp>
        <p:nvSpPr>
          <p:cNvPr id="70" name="Google Shape;70;p13"/>
          <p:cNvSpPr/>
          <p:nvPr/>
        </p:nvSpPr>
        <p:spPr>
          <a:xfrm>
            <a:off x="8216700" y="-71650"/>
            <a:ext cx="1238275" cy="3044575"/>
          </a:xfrm>
          <a:custGeom>
            <a:avLst/>
            <a:gdLst/>
            <a:ahLst/>
            <a:cxnLst/>
            <a:rect l="l" t="t" r="r" b="b"/>
            <a:pathLst>
              <a:path w="49531" h="121783" extrusionOk="0">
                <a:moveTo>
                  <a:pt x="0" y="574"/>
                </a:moveTo>
                <a:lnTo>
                  <a:pt x="41263" y="121783"/>
                </a:lnTo>
                <a:lnTo>
                  <a:pt x="4953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dist="76200" dir="10860000" algn="bl" rotWithShape="0">
              <a:schemeClr val="dk1">
                <a:alpha val="35000"/>
              </a:schemeClr>
            </a:outerShdw>
          </a:effectLst>
        </p:spPr>
      </p: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1682500" y="1416950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1125550" y="1936850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 hasCustomPrompt="1"/>
          </p:nvPr>
        </p:nvSpPr>
        <p:spPr>
          <a:xfrm>
            <a:off x="4070550" y="1416950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4"/>
          </p:nvPr>
        </p:nvSpPr>
        <p:spPr>
          <a:xfrm>
            <a:off x="3513600" y="1936850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5" hasCustomPrompt="1"/>
          </p:nvPr>
        </p:nvSpPr>
        <p:spPr>
          <a:xfrm>
            <a:off x="6458600" y="1416950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6"/>
          </p:nvPr>
        </p:nvSpPr>
        <p:spPr>
          <a:xfrm>
            <a:off x="5901650" y="1936850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7" hasCustomPrompt="1"/>
          </p:nvPr>
        </p:nvSpPr>
        <p:spPr>
          <a:xfrm>
            <a:off x="1682500" y="3195525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8"/>
          </p:nvPr>
        </p:nvSpPr>
        <p:spPr>
          <a:xfrm>
            <a:off x="1125550" y="3715425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9" hasCustomPrompt="1"/>
          </p:nvPr>
        </p:nvSpPr>
        <p:spPr>
          <a:xfrm>
            <a:off x="4070550" y="3195525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3"/>
          </p:nvPr>
        </p:nvSpPr>
        <p:spPr>
          <a:xfrm>
            <a:off x="3513600" y="3715425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4" hasCustomPrompt="1"/>
          </p:nvPr>
        </p:nvSpPr>
        <p:spPr>
          <a:xfrm>
            <a:off x="6458600" y="3195525"/>
            <a:ext cx="10029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5"/>
          </p:nvPr>
        </p:nvSpPr>
        <p:spPr>
          <a:xfrm>
            <a:off x="5901650" y="3715425"/>
            <a:ext cx="2116800" cy="5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/>
          <p:nvPr/>
        </p:nvSpPr>
        <p:spPr>
          <a:xfrm>
            <a:off x="-121550" y="-151950"/>
            <a:ext cx="1245975" cy="4322975"/>
          </a:xfrm>
          <a:custGeom>
            <a:avLst/>
            <a:gdLst/>
            <a:ahLst/>
            <a:cxnLst/>
            <a:rect l="l" t="t" r="r" b="b"/>
            <a:pathLst>
              <a:path w="49839" h="172919" extrusionOk="0">
                <a:moveTo>
                  <a:pt x="49839" y="0"/>
                </a:moveTo>
                <a:lnTo>
                  <a:pt x="304" y="172919"/>
                </a:lnTo>
                <a:lnTo>
                  <a:pt x="0" y="3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14313" dist="76200" dir="3660000" algn="bl" rotWithShape="0">
              <a:srgbClr val="000000">
                <a:alpha val="35000"/>
              </a:srgbClr>
            </a:outerShdw>
          </a:effectLst>
        </p:spPr>
      </p:sp>
      <p:sp>
        <p:nvSpPr>
          <p:cNvPr id="161" name="Google Shape;161;p23"/>
          <p:cNvSpPr/>
          <p:nvPr/>
        </p:nvSpPr>
        <p:spPr>
          <a:xfrm>
            <a:off x="5652525" y="4011475"/>
            <a:ext cx="3707575" cy="1276375"/>
          </a:xfrm>
          <a:custGeom>
            <a:avLst/>
            <a:gdLst/>
            <a:ahLst/>
            <a:cxnLst/>
            <a:rect l="l" t="t" r="r" b="b"/>
            <a:pathLst>
              <a:path w="148303" h="51055" extrusionOk="0">
                <a:moveTo>
                  <a:pt x="146176" y="0"/>
                </a:moveTo>
                <a:lnTo>
                  <a:pt x="148303" y="51055"/>
                </a:lnTo>
                <a:lnTo>
                  <a:pt x="0" y="483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14313" dist="76200" dir="10920000" algn="bl" rotWithShape="0">
              <a:srgbClr val="000000">
                <a:alpha val="36000"/>
              </a:srgbClr>
            </a:outerShdw>
          </a:effectLst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/>
          <p:nvPr/>
        </p:nvSpPr>
        <p:spPr>
          <a:xfrm>
            <a:off x="6450275" y="-75975"/>
            <a:ext cx="2894625" cy="1489100"/>
          </a:xfrm>
          <a:custGeom>
            <a:avLst/>
            <a:gdLst/>
            <a:ahLst/>
            <a:cxnLst/>
            <a:rect l="l" t="t" r="r" b="b"/>
            <a:pathLst>
              <a:path w="115785" h="59564" extrusionOk="0">
                <a:moveTo>
                  <a:pt x="0" y="304"/>
                </a:moveTo>
                <a:lnTo>
                  <a:pt x="114266" y="0"/>
                </a:lnTo>
                <a:lnTo>
                  <a:pt x="115785" y="5956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14313" dist="76200" dir="3660000" algn="bl" rotWithShape="0">
              <a:srgbClr val="000000">
                <a:alpha val="36000"/>
              </a:srgbClr>
            </a:outerShdw>
          </a:effectLst>
        </p:spPr>
      </p:sp>
      <p:sp>
        <p:nvSpPr>
          <p:cNvPr id="164" name="Google Shape;164;p24"/>
          <p:cNvSpPr/>
          <p:nvPr/>
        </p:nvSpPr>
        <p:spPr>
          <a:xfrm>
            <a:off x="8212875" y="-121575"/>
            <a:ext cx="1132025" cy="3206150"/>
          </a:xfrm>
          <a:custGeom>
            <a:avLst/>
            <a:gdLst/>
            <a:ahLst/>
            <a:cxnLst/>
            <a:rect l="l" t="t" r="r" b="b"/>
            <a:pathLst>
              <a:path w="45281" h="128246" extrusionOk="0">
                <a:moveTo>
                  <a:pt x="0" y="608"/>
                </a:moveTo>
                <a:lnTo>
                  <a:pt x="45281" y="0"/>
                </a:lnTo>
                <a:lnTo>
                  <a:pt x="42242" y="1282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14313" dist="76200" dir="10680000" algn="bl" rotWithShape="0">
              <a:srgbClr val="000000">
                <a:alpha val="36000"/>
              </a:srgbClr>
            </a:outerShdw>
          </a:effectLst>
        </p:spPr>
      </p:sp>
      <p:sp>
        <p:nvSpPr>
          <p:cNvPr id="165" name="Google Shape;165;p24"/>
          <p:cNvSpPr/>
          <p:nvPr/>
        </p:nvSpPr>
        <p:spPr>
          <a:xfrm>
            <a:off x="-68375" y="2013325"/>
            <a:ext cx="1755025" cy="3221350"/>
          </a:xfrm>
          <a:custGeom>
            <a:avLst/>
            <a:gdLst/>
            <a:ahLst/>
            <a:cxnLst/>
            <a:rect l="l" t="t" r="r" b="b"/>
            <a:pathLst>
              <a:path w="70201" h="128854" extrusionOk="0">
                <a:moveTo>
                  <a:pt x="912" y="0"/>
                </a:moveTo>
                <a:lnTo>
                  <a:pt x="0" y="128854"/>
                </a:lnTo>
                <a:lnTo>
                  <a:pt x="70201" y="12824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dist="76200" dir="3600000" algn="bl" rotWithShape="0">
              <a:srgbClr val="000000">
                <a:alpha val="34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375" y="445025"/>
            <a:ext cx="77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dvent Pro"/>
              <a:buNone/>
              <a:defRPr sz="3400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375" y="1152475"/>
            <a:ext cx="7711200" cy="3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Char char="●"/>
              <a:defRPr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9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8D4D18B-5E62-2B4B-0585-143B0A90594F}"/>
              </a:ext>
            </a:extLst>
          </p:cNvPr>
          <p:cNvSpPr txBox="1"/>
          <p:nvPr/>
        </p:nvSpPr>
        <p:spPr>
          <a:xfrm>
            <a:off x="1670911" y="986700"/>
            <a:ext cx="69396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NGHIÊN CỨU CÁC THUẬT TOÁN TRONG THỰC TẾ ẢO TĂNG CƯỜNG VÀ ỨNG DỤNG TRONG ECOMMERCE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4B0E13F8-4862-3C4B-E5EA-BA22F910E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7B71896D-36E7-7C50-6063-6A04939E380C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FDED1D-2240-4570-4F7B-10880DBF7D70}"/>
              </a:ext>
            </a:extLst>
          </p:cNvPr>
          <p:cNvSpPr txBox="1"/>
          <p:nvPr/>
        </p:nvSpPr>
        <p:spPr>
          <a:xfrm>
            <a:off x="414997" y="900338"/>
            <a:ext cx="85883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nay: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Markerless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đối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việc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EFD4F-31A2-5856-ECC9-4D2B933D6515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2,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Tổng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quan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về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9AAB20-8FC8-A79C-4B25-DB344CE0D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768" y="2383275"/>
            <a:ext cx="4652464" cy="248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33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48534146-9610-87F0-82CB-26F282693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39C19EB8-FE68-8E8F-5277-E81E74C76DFB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893C96-935B-6BB6-0CDD-EC767D9AA466}"/>
              </a:ext>
            </a:extLst>
          </p:cNvPr>
          <p:cNvSpPr txBox="1"/>
          <p:nvPr/>
        </p:nvSpPr>
        <p:spPr>
          <a:xfrm>
            <a:off x="414997" y="900338"/>
            <a:ext cx="85883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nay: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Projection-based AR: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máy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chiếu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chiếu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bề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tế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D42116-5792-51BC-706C-843F3E31BFC2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2,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Tổng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quan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về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24C6D-26B6-E927-5CFF-C5BA605A0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456" y="2383275"/>
            <a:ext cx="4660237" cy="242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90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2083E6-D399-E7D5-6B67-50BA22B29349}"/>
              </a:ext>
            </a:extLst>
          </p:cNvPr>
          <p:cNvSpPr txBox="1"/>
          <p:nvPr/>
        </p:nvSpPr>
        <p:spPr>
          <a:xfrm>
            <a:off x="1470952" y="1602254"/>
            <a:ext cx="62020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3,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Các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thuật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toán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trong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745120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77EA1-FBD7-1D38-47C0-0D5D750BAFEF}"/>
              </a:ext>
            </a:extLst>
          </p:cNvPr>
          <p:cNvSpPr txBox="1"/>
          <p:nvPr/>
        </p:nvSpPr>
        <p:spPr>
          <a:xfrm>
            <a:off x="414997" y="900338"/>
            <a:ext cx="85883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nhóm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cứu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gian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A4DAA4-4E21-E0EC-5752-7CCD590166F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40387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00605E5D-2A61-2E70-1BA3-184F737F4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4BDADCB6-D2B2-B0C8-09A6-5107CFDFC8B2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FD0F6-5518-01C0-D7A5-9995222431FA}"/>
              </a:ext>
            </a:extLst>
          </p:cNvPr>
          <p:cNvSpPr txBox="1"/>
          <p:nvPr/>
        </p:nvSpPr>
        <p:spPr>
          <a:xfrm>
            <a:off x="414997" y="900338"/>
            <a:ext cx="85883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Nhóm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ORB (Oriented FAST and rotated BRIEF)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Canny Edge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DB198F-7749-7755-82BA-2805D2E7691F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750466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695D89F0-F28F-001D-78A4-3AFB31E70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B5F0C182-7708-243F-C403-273BC80E039D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758FDD-AFF5-C2B5-926E-75E5CA8833CB}"/>
              </a:ext>
            </a:extLst>
          </p:cNvPr>
          <p:cNvSpPr txBox="1"/>
          <p:nvPr/>
        </p:nvSpPr>
        <p:spPr>
          <a:xfrm>
            <a:off x="414997" y="900338"/>
            <a:ext cx="85883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quan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trọng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cần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nắm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(Feature)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Kernel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(Descriptor)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Gradient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8C4ADF-4644-4F23-B6CD-053F414FAF1B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4137721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31B3915C-6E13-A4A6-BE65-70500AF81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69FB89B3-2ECC-A4A1-9E32-DE4F2DB2257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28CEC2-B124-B8D4-2482-47863E702A77}"/>
              </a:ext>
            </a:extLst>
          </p:cNvPr>
          <p:cNvSpPr txBox="1"/>
          <p:nvPr/>
        </p:nvSpPr>
        <p:spPr>
          <a:xfrm>
            <a:off x="414997" y="900338"/>
            <a:ext cx="85883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góc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góc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…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Giúp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giảm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cần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Giúp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đồng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giữa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7602D-16E3-CD13-E16B-6102061E131F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330443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0FC879CF-74F0-1BFB-48FF-B1FC71B79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E571F417-4BA8-01E4-E2AF-6CFCB08A642C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C96A2D-6C00-10C8-413D-8BD02EE5D534}"/>
              </a:ext>
            </a:extLst>
          </p:cNvPr>
          <p:cNvSpPr txBox="1"/>
          <p:nvPr/>
        </p:nvSpPr>
        <p:spPr>
          <a:xfrm>
            <a:off x="414997" y="900338"/>
            <a:ext cx="85883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Kernel: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(2a + 1) x (2b + 1)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“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trượt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”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phép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biến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CF3D8-C518-AF7A-9955-B185E10809AA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417315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B1B587E7-B846-13F5-5C5E-412FF3C00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F8B7677A-126E-6B9B-92FC-557C5FC7C6C0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580DC4-3F6A-EF36-B2B4-96981093DB0F}"/>
              </a:ext>
            </a:extLst>
          </p:cNvPr>
          <p:cNvSpPr txBox="1"/>
          <p:nvPr/>
        </p:nvSpPr>
        <p:spPr>
          <a:xfrm>
            <a:off x="414997" y="900338"/>
            <a:ext cx="5584021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Phép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kernel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phần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với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giá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pixel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tọa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cộng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tổng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lại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tổng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này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trung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tâm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kernel bao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phủ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53805B-CB06-A40B-D30A-86450B1B033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 descr="A grid with numbers and red squares&#10;&#10;AI-generated content may be incorrect.">
            <a:extLst>
              <a:ext uri="{FF2B5EF4-FFF2-40B4-BE49-F238E27FC236}">
                <a16:creationId xmlns:a16="http://schemas.microsoft.com/office/drawing/2014/main" id="{F88EBEE2-2EBF-007D-EDA4-C5B985E1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766" y="1367323"/>
            <a:ext cx="2549237" cy="253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063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170CD04A-10E8-20B5-36A7-AA490EEE3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00027392-94A8-2FD8-C56D-14371298039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E9DBB1-5984-F6DA-C178-E98BD2A59D25}"/>
              </a:ext>
            </a:extLst>
          </p:cNvPr>
          <p:cNvSpPr txBox="1"/>
          <p:nvPr/>
        </p:nvSpPr>
        <p:spPr>
          <a:xfrm>
            <a:off x="414997" y="900338"/>
            <a:ext cx="85883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CEAB77-4FCF-424B-F10A-E9DF8B7F2560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 descr="A collage of a person with his arms raised&#10;&#10;AI-generated content may be incorrect.">
            <a:extLst>
              <a:ext uri="{FF2B5EF4-FFF2-40B4-BE49-F238E27FC236}">
                <a16:creationId xmlns:a16="http://schemas.microsoft.com/office/drawing/2014/main" id="{B27AEBAC-DADE-3124-27AD-C584EC96C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110" y="1613834"/>
            <a:ext cx="5763780" cy="237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8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F4FADC-3FCC-7C54-E87E-4FCF22627F74}"/>
              </a:ext>
            </a:extLst>
          </p:cNvPr>
          <p:cNvSpPr txBox="1"/>
          <p:nvPr/>
        </p:nvSpPr>
        <p:spPr>
          <a:xfrm>
            <a:off x="1915029" y="371408"/>
            <a:ext cx="5313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omfortaa" pitchFamily="2" charset="0"/>
              </a:rPr>
              <a:t>Sinh </a:t>
            </a:r>
            <a:r>
              <a:rPr lang="en-US" sz="4000" dirty="0" err="1">
                <a:latin typeface="Comfortaa" pitchFamily="2" charset="0"/>
              </a:rPr>
              <a:t>viên</a:t>
            </a:r>
            <a:r>
              <a:rPr lang="en-US" sz="4000" dirty="0">
                <a:latin typeface="Comfortaa" pitchFamily="2" charset="0"/>
              </a:rPr>
              <a:t> </a:t>
            </a:r>
            <a:r>
              <a:rPr lang="en-US" sz="4000" dirty="0" err="1">
                <a:latin typeface="Comfortaa" pitchFamily="2" charset="0"/>
              </a:rPr>
              <a:t>thực</a:t>
            </a:r>
            <a:r>
              <a:rPr lang="en-US" sz="4000" dirty="0">
                <a:latin typeface="Comfortaa" pitchFamily="2" charset="0"/>
              </a:rPr>
              <a:t> </a:t>
            </a:r>
            <a:r>
              <a:rPr lang="en-US" sz="4000" dirty="0" err="1">
                <a:latin typeface="Comfortaa" pitchFamily="2" charset="0"/>
              </a:rPr>
              <a:t>hiện</a:t>
            </a:r>
            <a:endParaRPr lang="en-US" sz="4000" dirty="0">
              <a:latin typeface="Comforta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7B0591-3BEA-4DDA-10C6-13AA3F844144}"/>
              </a:ext>
            </a:extLst>
          </p:cNvPr>
          <p:cNvSpPr txBox="1"/>
          <p:nvPr/>
        </p:nvSpPr>
        <p:spPr>
          <a:xfrm>
            <a:off x="1059873" y="1583972"/>
            <a:ext cx="70865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1,  Lê Hoài Hải - 21522032</a:t>
            </a:r>
          </a:p>
          <a:p>
            <a:r>
              <a:rPr lang="en-US" sz="35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2, Lê Văn </a:t>
            </a:r>
            <a:r>
              <a:rPr lang="en-US" sz="35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Phú</a:t>
            </a:r>
            <a:r>
              <a:rPr lang="en-US" sz="35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- 21522466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29E6B03A-EA3C-6544-807D-D235C6940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71520279-960C-1675-4DA6-30A8CA161C90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507C8E-B188-DF37-F290-D321282948DA}"/>
              </a:ext>
            </a:extLst>
          </p:cNvPr>
          <p:cNvSpPr txBox="1"/>
          <p:nvPr/>
        </p:nvSpPr>
        <p:spPr>
          <a:xfrm>
            <a:off x="414997" y="900338"/>
            <a:ext cx="85883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6747EC-9E99-66B4-E690-2310662E8C52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 descr="A collage of two men&#10;&#10;AI-generated content may be incorrect.">
            <a:extLst>
              <a:ext uri="{FF2B5EF4-FFF2-40B4-BE49-F238E27FC236}">
                <a16:creationId xmlns:a16="http://schemas.microsoft.com/office/drawing/2014/main" id="{6B13E5A7-E9CB-13C2-ABD3-F1C6D4A40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722" y="1613834"/>
            <a:ext cx="5876556" cy="247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440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4C88A76D-8EFA-78AA-3227-E8D46FD57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14A02D65-E9C5-33C8-EDFF-C021EE29E522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1289ED-1D99-DB3E-B2E7-2AEE25ABE8F8}"/>
              </a:ext>
            </a:extLst>
          </p:cNvPr>
          <p:cNvSpPr txBox="1"/>
          <p:nvPr/>
        </p:nvSpPr>
        <p:spPr>
          <a:xfrm>
            <a:off x="414997" y="900338"/>
            <a:ext cx="85883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hợp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giá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vector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dãy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bit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biểu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diễn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(feature)… </a:t>
            </a:r>
          </a:p>
          <a:p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Gradient: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biểu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bao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gồm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 VD: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ở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tối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cao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F458D-BC7D-A92E-45B0-35E69997525A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707968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89F4D270-7FDD-4684-47D2-3C15DEE24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9227E688-46BC-477C-BE52-1492E58A0C01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BCBA49-34C2-1F71-24EE-B7FE40EA53BB}"/>
              </a:ext>
            </a:extLst>
          </p:cNvPr>
          <p:cNvSpPr txBox="1"/>
          <p:nvPr/>
        </p:nvSpPr>
        <p:spPr>
          <a:xfrm>
            <a:off x="414997" y="900338"/>
            <a:ext cx="8008567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ORB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(feature)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hợp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FAST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BRIEF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FAST: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BRIEF: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về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61CCA7-5C65-E3C2-73D9-3EE8E7C1ED22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163783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68A0FAED-DDC9-3DC4-8B9C-F908C38D4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8F5A7F26-3884-D4A4-D90B-3D29C212810A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993EDF-FCFB-4D55-C215-B1D91728DAA7}"/>
              </a:ext>
            </a:extLst>
          </p:cNvPr>
          <p:cNvSpPr txBox="1"/>
          <p:nvPr/>
        </p:nvSpPr>
        <p:spPr>
          <a:xfrm>
            <a:off x="414998" y="900338"/>
            <a:ext cx="5743348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FAST: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Duyệt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qua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pixel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tròn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gồm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16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xung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quanh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tròn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Bresenham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),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9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nhỏ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khoảng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thì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viên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4B4422-93F9-73BB-8740-CA8C816EEC68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BEB92E-2EEB-4BA7-45D0-3AB860D2F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714" y="1362837"/>
            <a:ext cx="2425288" cy="241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93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85159271-0356-1202-480F-05C58955B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3E02D20D-87D2-F286-0C28-CD6FAF9A7C1A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25C991-AD0B-B0F8-6BB8-6F62CAF6C676}"/>
              </a:ext>
            </a:extLst>
          </p:cNvPr>
          <p:cNvSpPr txBox="1"/>
          <p:nvPr/>
        </p:nvSpPr>
        <p:spPr>
          <a:xfrm>
            <a:off x="414998" y="900338"/>
            <a:ext cx="5743348" cy="340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FAST: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bỏ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xấu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Chọn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4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tròn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90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(1,5,9,13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3,7,11,15…) 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nhỏ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khoảng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thì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92F3FE-CE5D-023A-E002-5086DC91DACF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76A570-C9D6-F2F0-E560-114BD20A5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714" y="1362837"/>
            <a:ext cx="2425288" cy="241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13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E7C0B071-492D-565E-F4F8-E97EABB2F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8A9A8B35-ECC0-07C7-1D27-499E80F1DF23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E3D402-96B3-67C2-3720-E1DB40CB8747}"/>
              </a:ext>
            </a:extLst>
          </p:cNvPr>
          <p:cNvSpPr txBox="1"/>
          <p:nvPr/>
        </p:nvSpPr>
        <p:spPr>
          <a:xfrm>
            <a:off x="414998" y="900338"/>
            <a:ext cx="845883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FAST  Code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minh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họa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Algorithms/ORB/fast_eg_v2.py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D6E7BB-D41F-B719-079E-76F7B2E0D24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A91A34-713D-9AE3-61FC-5CF2834C6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9586" y="1839794"/>
            <a:ext cx="4509661" cy="313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45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4C47FEFE-CA1F-0C18-6F64-36C31CA4B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AFF3A521-4775-4055-61D8-32EC74D7F2EC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54D68A-C510-C8BC-AC9E-0D49ECCDB47C}"/>
              </a:ext>
            </a:extLst>
          </p:cNvPr>
          <p:cNvSpPr txBox="1"/>
          <p:nvPr/>
        </p:nvSpPr>
        <p:spPr>
          <a:xfrm>
            <a:off x="414997" y="900338"/>
            <a:ext cx="841034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BRIEF: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Chọn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vuông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xung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quanh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cần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Chọn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ra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cặp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(128, 256…)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thứ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cặp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định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tuân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thủ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Gauss)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Với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mỗi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cặp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(p1, p2)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p1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p2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thì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bit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1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0.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F03DC9-6C32-E583-CE20-0AB7F995F999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663488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EBAA8AF-4885-53D3-5948-76228AD25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D2E9F4E4-3EDB-B64B-3DBA-5A997FD195AB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47CD32-9D85-9F57-6DBB-CF1226F801D3}"/>
              </a:ext>
            </a:extLst>
          </p:cNvPr>
          <p:cNvSpPr txBox="1"/>
          <p:nvPr/>
        </p:nvSpPr>
        <p:spPr>
          <a:xfrm>
            <a:off x="414997" y="900338"/>
            <a:ext cx="84103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BRIEF: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bức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FAST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đó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256245-6474-F640-0FF7-2AF6A4901ABD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B4136-17AA-71DC-EB75-9068A3FBC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007" y="1987262"/>
            <a:ext cx="5959136" cy="196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36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549AAD66-0E58-816D-A6E2-A47F2282A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CC852C20-34EF-83B3-91AC-DF065901446F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B068CF-1FFB-2274-7A0D-347F9196CBF5}"/>
              </a:ext>
            </a:extLst>
          </p:cNvPr>
          <p:cNvSpPr txBox="1"/>
          <p:nvPr/>
        </p:nvSpPr>
        <p:spPr>
          <a:xfrm>
            <a:off x="414997" y="900338"/>
            <a:ext cx="841034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BRIEF: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đồng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với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ở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góc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chụp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do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BRIEF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vẫn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hoạt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tốt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với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góc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10 – 15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ORB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khắc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phục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này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thêm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xoay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DC2B9B-1E9A-C6CA-5519-BB7BC4FC83A8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3221069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31CF2F8E-4C99-AD21-392F-22ADEEC00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D42AE2F4-3074-2620-69ED-4CE26741A9AC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F6C3FB-62D6-83C3-0C3C-C5C3845EEF46}"/>
              </a:ext>
            </a:extLst>
          </p:cNvPr>
          <p:cNvSpPr txBox="1"/>
          <p:nvPr/>
        </p:nvSpPr>
        <p:spPr>
          <a:xfrm>
            <a:off x="414997" y="900338"/>
            <a:ext cx="841034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Canny Edge Detection: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Giảm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nhiễu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lọc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Gaussian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Gradient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chế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(Non-Maximum Suppression)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kép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(Double thresholding)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dõi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trễ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(Edge Tracking by Hysteresis)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03169-B210-D2DD-67BA-B1C2A8A85105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48459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>
            <a:off x="83329" y="93334"/>
            <a:ext cx="3159022" cy="574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 dirty="0">
                <a:latin typeface="Comfortaa" pitchFamily="2" charset="0"/>
              </a:rPr>
              <a:t>Table of contents</a:t>
            </a:r>
            <a:endParaRPr sz="2500" b="0" dirty="0">
              <a:latin typeface="Comfortaa" pitchFamily="2" charset="0"/>
            </a:endParaRPr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 idx="2"/>
          </p:nvPr>
        </p:nvSpPr>
        <p:spPr>
          <a:xfrm>
            <a:off x="2526349" y="1080093"/>
            <a:ext cx="540195" cy="4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>
                    <a:lumMod val="50000"/>
                  </a:schemeClr>
                </a:solidFill>
              </a:rPr>
              <a:t>01</a:t>
            </a:r>
            <a:endParaRPr sz="280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Google Shape;199;p30">
            <a:extLst>
              <a:ext uri="{FF2B5EF4-FFF2-40B4-BE49-F238E27FC236}">
                <a16:creationId xmlns:a16="http://schemas.microsoft.com/office/drawing/2014/main" id="{9CE34BE8-A140-4D63-E7B2-7E1A1670075C}"/>
              </a:ext>
            </a:extLst>
          </p:cNvPr>
          <p:cNvSpPr txBox="1">
            <a:spLocks/>
          </p:cNvSpPr>
          <p:nvPr/>
        </p:nvSpPr>
        <p:spPr>
          <a:xfrm>
            <a:off x="3066544" y="1080093"/>
            <a:ext cx="2655384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dvent Pro"/>
              <a:buNone/>
              <a:defRPr sz="24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l"/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Giới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thiệu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đề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tài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mfortaa" pitchFamily="2" charset="0"/>
            </a:endParaRPr>
          </a:p>
        </p:txBody>
      </p:sp>
      <p:sp>
        <p:nvSpPr>
          <p:cNvPr id="27" name="Google Shape;192;p30">
            <a:extLst>
              <a:ext uri="{FF2B5EF4-FFF2-40B4-BE49-F238E27FC236}">
                <a16:creationId xmlns:a16="http://schemas.microsoft.com/office/drawing/2014/main" id="{8579E7AC-9DC8-1418-4DF5-33A85824DB46}"/>
              </a:ext>
            </a:extLst>
          </p:cNvPr>
          <p:cNvSpPr txBox="1">
            <a:spLocks/>
          </p:cNvSpPr>
          <p:nvPr/>
        </p:nvSpPr>
        <p:spPr>
          <a:xfrm>
            <a:off x="2526349" y="1768621"/>
            <a:ext cx="540195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36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rPr lang="en" sz="2800">
                <a:solidFill>
                  <a:schemeClr val="accent6">
                    <a:lumMod val="50000"/>
                  </a:schemeClr>
                </a:solidFill>
              </a:rPr>
              <a:t>02</a:t>
            </a:r>
          </a:p>
        </p:txBody>
      </p:sp>
      <p:sp>
        <p:nvSpPr>
          <p:cNvPr id="28" name="Google Shape;199;p30">
            <a:extLst>
              <a:ext uri="{FF2B5EF4-FFF2-40B4-BE49-F238E27FC236}">
                <a16:creationId xmlns:a16="http://schemas.microsoft.com/office/drawing/2014/main" id="{7A1EEF15-9F89-97C5-F494-F0C8D95BA5EB}"/>
              </a:ext>
            </a:extLst>
          </p:cNvPr>
          <p:cNvSpPr txBox="1">
            <a:spLocks/>
          </p:cNvSpPr>
          <p:nvPr/>
        </p:nvSpPr>
        <p:spPr>
          <a:xfrm>
            <a:off x="3066544" y="1768621"/>
            <a:ext cx="2849347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dvent Pro"/>
              <a:buNone/>
              <a:defRPr sz="24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l"/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Tổng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quan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về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AR</a:t>
            </a:r>
          </a:p>
        </p:txBody>
      </p:sp>
      <p:sp>
        <p:nvSpPr>
          <p:cNvPr id="31" name="Google Shape;192;p30">
            <a:extLst>
              <a:ext uri="{FF2B5EF4-FFF2-40B4-BE49-F238E27FC236}">
                <a16:creationId xmlns:a16="http://schemas.microsoft.com/office/drawing/2014/main" id="{8C8D931C-144F-4DB9-E44D-D121D48F9785}"/>
              </a:ext>
            </a:extLst>
          </p:cNvPr>
          <p:cNvSpPr txBox="1">
            <a:spLocks/>
          </p:cNvSpPr>
          <p:nvPr/>
        </p:nvSpPr>
        <p:spPr>
          <a:xfrm>
            <a:off x="2526349" y="2460461"/>
            <a:ext cx="540195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36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rPr lang="en" sz="2800">
                <a:solidFill>
                  <a:schemeClr val="accent6">
                    <a:lumMod val="50000"/>
                  </a:schemeClr>
                </a:solidFill>
              </a:rPr>
              <a:t>03</a:t>
            </a:r>
          </a:p>
        </p:txBody>
      </p:sp>
      <p:sp>
        <p:nvSpPr>
          <p:cNvPr id="32" name="Google Shape;199;p30">
            <a:extLst>
              <a:ext uri="{FF2B5EF4-FFF2-40B4-BE49-F238E27FC236}">
                <a16:creationId xmlns:a16="http://schemas.microsoft.com/office/drawing/2014/main" id="{D62F308F-8447-9E49-0433-2372FF8E878C}"/>
              </a:ext>
            </a:extLst>
          </p:cNvPr>
          <p:cNvSpPr txBox="1">
            <a:spLocks/>
          </p:cNvSpPr>
          <p:nvPr/>
        </p:nvSpPr>
        <p:spPr>
          <a:xfrm>
            <a:off x="3066543" y="2457149"/>
            <a:ext cx="3590566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dvent Pro"/>
              <a:buNone/>
              <a:defRPr sz="24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l"/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Các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toán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trong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AR</a:t>
            </a:r>
          </a:p>
        </p:txBody>
      </p:sp>
      <p:sp>
        <p:nvSpPr>
          <p:cNvPr id="35" name="Google Shape;192;p30">
            <a:extLst>
              <a:ext uri="{FF2B5EF4-FFF2-40B4-BE49-F238E27FC236}">
                <a16:creationId xmlns:a16="http://schemas.microsoft.com/office/drawing/2014/main" id="{2903AA8B-1396-2AC9-3991-36CDB6DD58F5}"/>
              </a:ext>
            </a:extLst>
          </p:cNvPr>
          <p:cNvSpPr txBox="1">
            <a:spLocks/>
          </p:cNvSpPr>
          <p:nvPr/>
        </p:nvSpPr>
        <p:spPr>
          <a:xfrm>
            <a:off x="2516011" y="3152301"/>
            <a:ext cx="540195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36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rPr lang="en" sz="2800">
                <a:solidFill>
                  <a:schemeClr val="accent6">
                    <a:lumMod val="50000"/>
                  </a:schemeClr>
                </a:solidFill>
              </a:rPr>
              <a:t>04</a:t>
            </a:r>
          </a:p>
        </p:txBody>
      </p:sp>
      <p:sp>
        <p:nvSpPr>
          <p:cNvPr id="36" name="Google Shape;199;p30">
            <a:extLst>
              <a:ext uri="{FF2B5EF4-FFF2-40B4-BE49-F238E27FC236}">
                <a16:creationId xmlns:a16="http://schemas.microsoft.com/office/drawing/2014/main" id="{475D5581-9F80-5B93-078A-C5D91CE193D8}"/>
              </a:ext>
            </a:extLst>
          </p:cNvPr>
          <p:cNvSpPr txBox="1">
            <a:spLocks/>
          </p:cNvSpPr>
          <p:nvPr/>
        </p:nvSpPr>
        <p:spPr>
          <a:xfrm>
            <a:off x="3056206" y="3152301"/>
            <a:ext cx="3031588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dvent Pro"/>
              <a:buNone/>
              <a:defRPr sz="24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l"/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Xây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dựng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ứng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dụng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mfortaa" pitchFamily="2" charset="0"/>
            </a:endParaRPr>
          </a:p>
        </p:txBody>
      </p:sp>
      <p:sp>
        <p:nvSpPr>
          <p:cNvPr id="2" name="Google Shape;192;p30">
            <a:extLst>
              <a:ext uri="{FF2B5EF4-FFF2-40B4-BE49-F238E27FC236}">
                <a16:creationId xmlns:a16="http://schemas.microsoft.com/office/drawing/2014/main" id="{BA17BE9F-87FD-6C75-EAB4-C40A344582D3}"/>
              </a:ext>
            </a:extLst>
          </p:cNvPr>
          <p:cNvSpPr txBox="1">
            <a:spLocks/>
          </p:cNvSpPr>
          <p:nvPr/>
        </p:nvSpPr>
        <p:spPr>
          <a:xfrm>
            <a:off x="2516011" y="3848807"/>
            <a:ext cx="540195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3600" b="0" i="0" u="none" strike="noStrike" cap="none">
                <a:solidFill>
                  <a:schemeClr val="dk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dvent Pro"/>
              <a:buNone/>
              <a:defRPr sz="48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rPr lang="en" sz="2800" dirty="0">
                <a:solidFill>
                  <a:schemeClr val="accent6">
                    <a:lumMod val="50000"/>
                  </a:schemeClr>
                </a:solidFill>
              </a:rPr>
              <a:t>05</a:t>
            </a:r>
          </a:p>
        </p:txBody>
      </p:sp>
      <p:sp>
        <p:nvSpPr>
          <p:cNvPr id="3" name="Google Shape;199;p30">
            <a:extLst>
              <a:ext uri="{FF2B5EF4-FFF2-40B4-BE49-F238E27FC236}">
                <a16:creationId xmlns:a16="http://schemas.microsoft.com/office/drawing/2014/main" id="{CC7AD34E-D38F-5D1E-90F0-9D8F25701E86}"/>
              </a:ext>
            </a:extLst>
          </p:cNvPr>
          <p:cNvSpPr txBox="1">
            <a:spLocks/>
          </p:cNvSpPr>
          <p:nvPr/>
        </p:nvSpPr>
        <p:spPr>
          <a:xfrm>
            <a:off x="3056206" y="3848807"/>
            <a:ext cx="3031588" cy="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dvent Pro"/>
              <a:buNone/>
              <a:defRPr sz="2400" b="0" i="0" u="none" strike="noStrike" cap="none"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algn="l"/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Kết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mfortaa" pitchFamily="2" charset="0"/>
              </a:rPr>
              <a:t>luận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mfortaa" pitchFamily="2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D20BAF4-24AA-107C-BD41-E9F8BBAD0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B9B2DBD0-078C-1FA0-13CC-AC339D704C97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8D2D1C-55FF-3E8C-EDEA-3C4AA42A52D2}"/>
              </a:ext>
            </a:extLst>
          </p:cNvPr>
          <p:cNvSpPr txBox="1"/>
          <p:nvPr/>
        </p:nvSpPr>
        <p:spPr>
          <a:xfrm>
            <a:off x="414997" y="900338"/>
            <a:ext cx="84103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Giảm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nhiễu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lọc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Gaussian: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Gaussian kernel (2k + 1) x (2k + 1)</a:t>
            </a:r>
            <a:endParaRPr lang="en-US" sz="1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6AF5EB-7695-EFD1-9483-A34898ABAFBA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2510B5-8AFB-C65A-4738-6D3375147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695" y="2205037"/>
            <a:ext cx="513461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8367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2CE4E83A-E1B0-2D00-9F32-FD67D7A51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20489703-7BB6-159B-10C7-82A76746C206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9F92AC-DAD3-25B7-34A1-621DC172275A}"/>
              </a:ext>
            </a:extLst>
          </p:cNvPr>
          <p:cNvSpPr txBox="1"/>
          <p:nvPr/>
        </p:nvSpPr>
        <p:spPr>
          <a:xfrm>
            <a:off x="414997" y="900338"/>
            <a:ext cx="84103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Giảm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nhiễu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lọc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Gaussian: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lọc</a:t>
            </a:r>
            <a:endParaRPr lang="en-US" sz="1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4D4898-D816-5349-9C8A-8D11585751C1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9C89F-7398-D2D9-A5FB-183E32664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010" y="1998554"/>
            <a:ext cx="4977130" cy="227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964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802692AA-7259-9672-D4CD-C1EFFAA62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1EB96899-96F2-C531-6132-D4879067517A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ECB95E-D3F6-285A-36E8-C746CFDF061B}"/>
              </a:ext>
            </a:extLst>
          </p:cNvPr>
          <p:cNvSpPr txBox="1"/>
          <p:nvPr/>
        </p:nvSpPr>
        <p:spPr>
          <a:xfrm>
            <a:off x="414997" y="900338"/>
            <a:ext cx="8410347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Gradient: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  <a:endParaRPr lang="en-US" sz="1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kernel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SobelX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SobelY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Gx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BECE9-C97F-2329-281E-9A84966D48DE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2F517A-69B5-B846-8B30-1E5C911A8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865" y="3152716"/>
            <a:ext cx="4263419" cy="126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170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82147123-E131-0FF4-05D7-A1B6DFCAB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925FBB1A-EC6C-B4C9-B997-586BD0D8B62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BA0DB-6E43-BA4B-6609-49F4AA4BF4F1}"/>
              </a:ext>
            </a:extLst>
          </p:cNvPr>
          <p:cNvSpPr txBox="1"/>
          <p:nvPr/>
        </p:nvSpPr>
        <p:spPr>
          <a:xfrm>
            <a:off x="414997" y="900338"/>
            <a:ext cx="841034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Gradient: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theta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thay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đổi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)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thức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4ACE43-4D7B-F3B5-231D-34595CDC85C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D170CA-300D-7F81-8458-D559A3226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158" y="2710242"/>
            <a:ext cx="5468833" cy="11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787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4F1F0FF-91AF-8A2E-D188-1AC0784D9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7216B635-AD15-22D4-11A5-E92D0220D17B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076D83-6879-A384-29E4-8B083FF179EA}"/>
              </a:ext>
            </a:extLst>
          </p:cNvPr>
          <p:cNvSpPr txBox="1"/>
          <p:nvPr/>
        </p:nvSpPr>
        <p:spPr>
          <a:xfrm>
            <a:off x="414997" y="900338"/>
            <a:ext cx="841034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Gradient: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ma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Gradient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975038-D980-7E5A-261F-FBB03275204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AABB6-DA82-1917-D861-F452E153F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875" y="2140874"/>
            <a:ext cx="4794250" cy="216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878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D553B639-8BE3-F9C4-5AA2-0C286701B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EA5AEE2B-9EC8-F3B3-DE22-7E888F35704A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5F7BD0-5588-93CC-AE02-0C748CDBEFB3}"/>
              </a:ext>
            </a:extLst>
          </p:cNvPr>
          <p:cNvSpPr txBox="1"/>
          <p:nvPr/>
        </p:nvSpPr>
        <p:spPr>
          <a:xfrm>
            <a:off x="414997" y="900338"/>
            <a:ext cx="588882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Non-Maximum Suppression: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giảm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dày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Duyệt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qua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pixel p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Xét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theta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lớn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2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còn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thì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giá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nguyên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về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0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đen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07769-2D98-6A9B-1434-761D37BF240B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E60D3-9856-5622-6819-0D0600391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775" y="1498875"/>
            <a:ext cx="2621770" cy="235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127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B5E414E8-D65B-2744-4897-39E3C6AAE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E2DDD93B-4BDE-758A-393A-79D061192AD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BBAFE-E21B-E944-AB4F-300E6D15ED92}"/>
              </a:ext>
            </a:extLst>
          </p:cNvPr>
          <p:cNvSpPr txBox="1"/>
          <p:nvPr/>
        </p:nvSpPr>
        <p:spPr>
          <a:xfrm>
            <a:off x="414997" y="900338"/>
            <a:ext cx="84588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Non-Maximum Suppression: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2FE935-F048-F72D-2C4E-C749FD0706E2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2DD0CC-AE1D-071D-BB34-63A420219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702" y="1998554"/>
            <a:ext cx="5579745" cy="249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240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E82EA3CC-02E3-D756-09C6-4F3194BA3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F1E2C8ED-A27C-373D-687C-3AB239CE28E2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268BEB-A0AB-408B-31D3-A0859EA4CA02}"/>
              </a:ext>
            </a:extLst>
          </p:cNvPr>
          <p:cNvSpPr txBox="1"/>
          <p:nvPr/>
        </p:nvSpPr>
        <p:spPr>
          <a:xfrm>
            <a:off x="414997" y="900338"/>
            <a:ext cx="837571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kép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dõi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trễ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pixel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thành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mạnh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yếu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lai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216484-6632-4470-DFB9-3BFF4F5B0059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FE12FB-B229-F3E5-2A92-092B22974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9061" y="2169253"/>
            <a:ext cx="3439005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825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2DA785C-8222-D10F-0D45-CACC90FB4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D743A78E-0F9B-17DC-4593-226FA30EC3E8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176F1D-F85D-78AE-D236-D0C485F592A1}"/>
              </a:ext>
            </a:extLst>
          </p:cNvPr>
          <p:cNvSpPr txBox="1"/>
          <p:nvPr/>
        </p:nvSpPr>
        <p:spPr>
          <a:xfrm>
            <a:off x="414997" y="900338"/>
            <a:ext cx="83757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kép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theo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dõi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trễ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AF7474-14A8-09F8-391E-86D5A6C4F319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2221E7-C56C-7EC1-F62B-55D9BCBE9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702" y="1998554"/>
            <a:ext cx="5579745" cy="251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260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FEA32684-A2D3-7515-A1F3-416D6BFE2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04C11582-D4C0-69CE-A36B-75FD5C0A1C82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79AFF1-3835-1144-66ED-AA1FE7644D74}"/>
              </a:ext>
            </a:extLst>
          </p:cNvPr>
          <p:cNvSpPr txBox="1"/>
          <p:nvPr/>
        </p:nvSpPr>
        <p:spPr>
          <a:xfrm>
            <a:off x="414997" y="900338"/>
            <a:ext cx="85883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Nhóm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gian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SLAM (Simultaneous Localization and Mapping)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RANSAC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0D85F-06F5-5A45-BBFE-75A10949C3B5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77399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2083E6-D399-E7D5-6B67-50BA22B29349}"/>
              </a:ext>
            </a:extLst>
          </p:cNvPr>
          <p:cNvSpPr txBox="1"/>
          <p:nvPr/>
        </p:nvSpPr>
        <p:spPr>
          <a:xfrm>
            <a:off x="1917921" y="1485331"/>
            <a:ext cx="53081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1,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Giới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thiệu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đề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tài</a:t>
            </a:r>
            <a:endParaRPr lang="en-US" sz="60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9235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A40A32D4-5E93-C90C-2902-F912D987A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55C02131-ED81-E93B-BF14-D869A87B24CF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4C7F68-E1D9-F5F6-37B9-BAFBB815631C}"/>
              </a:ext>
            </a:extLst>
          </p:cNvPr>
          <p:cNvSpPr txBox="1"/>
          <p:nvPr/>
        </p:nvSpPr>
        <p:spPr>
          <a:xfrm>
            <a:off x="414997" y="900338"/>
            <a:ext cx="83757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RANSAC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Chọn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ngẫu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đầu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tạo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thành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Xây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nhỏ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khoảng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trước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Lặp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nhiều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Chọn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nhiều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cận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nhất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41CC23-62B4-E861-656D-AB6B87C8E4D3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31635825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53EB6121-6EBB-4FCE-A110-BFE16AAE4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83A0BB77-5094-414C-DF13-291948D0425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79A5CA-CB54-D6DF-85CB-DF99D2127750}"/>
              </a:ext>
            </a:extLst>
          </p:cNvPr>
          <p:cNvSpPr txBox="1"/>
          <p:nvPr/>
        </p:nvSpPr>
        <p:spPr>
          <a:xfrm>
            <a:off x="414997" y="900338"/>
            <a:ext cx="837571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altLang="ja-JP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altLang="ja-JP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RANSAC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Việc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lần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lặp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như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</a:p>
          <a:p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s: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con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epsilon: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tỷ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lệ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nhiễu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62AB4D-304D-76E7-C83F-0A2286072627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A082BA-5117-AB48-C6C9-E4A9F41DB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222" y="2244407"/>
            <a:ext cx="2281555" cy="65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82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6EE7ECFA-CC22-6792-E019-C2CC0F1B6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80CB9151-0620-EB65-72FA-343B4AACDC4D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5AA279-BAB2-7A96-58A0-D28529C96619}"/>
              </a:ext>
            </a:extLst>
          </p:cNvPr>
          <p:cNvSpPr txBox="1"/>
          <p:nvPr/>
        </p:nvSpPr>
        <p:spPr>
          <a:xfrm>
            <a:off x="414997" y="900338"/>
            <a:ext cx="837571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Mục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tiêu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ra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sắc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chủ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đạo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Thu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thập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dữ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xuất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tin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sắc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pixel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tối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tổng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sắc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chủ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đạo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EBF1F1-4929-1346-7E84-9FAA43B09CA3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3967283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4E033B04-2842-7A3F-5648-53AF5681F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AA13F611-A8B8-C95F-B198-A9404D09754D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081833-B162-DBCD-BE2C-4279B2230ED2}"/>
              </a:ext>
            </a:extLst>
          </p:cNvPr>
          <p:cNvSpPr txBox="1"/>
          <p:nvPr/>
        </p:nvSpPr>
        <p:spPr>
          <a:xfrm>
            <a:off x="414997" y="900338"/>
            <a:ext cx="837571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phản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chiếu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Phong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VD: 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ước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trung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chủ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đạo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màu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hướng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cao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xuống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Phong model reflection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sẽ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độ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từng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điểm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F01F8F-9998-5A62-B030-044B9BA24891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3,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Các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thuật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toán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trong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25447157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2083E6-D399-E7D5-6B67-50BA22B29349}"/>
              </a:ext>
            </a:extLst>
          </p:cNvPr>
          <p:cNvSpPr txBox="1"/>
          <p:nvPr/>
        </p:nvSpPr>
        <p:spPr>
          <a:xfrm>
            <a:off x="2048607" y="1367567"/>
            <a:ext cx="52876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4,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Xây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dựng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ứng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dụng</a:t>
            </a:r>
            <a:endParaRPr lang="en-US" sz="60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5862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77EA1-FBD7-1D38-47C0-0D5D750BAFEF}"/>
              </a:ext>
            </a:extLst>
          </p:cNvPr>
          <p:cNvSpPr txBox="1"/>
          <p:nvPr/>
        </p:nvSpPr>
        <p:spPr>
          <a:xfrm>
            <a:off x="555260" y="949236"/>
            <a:ext cx="83562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Jetpack Compose, Android native, </a:t>
            </a:r>
            <a:r>
              <a:rPr lang="en-US" sz="2500" b="1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ARCore</a:t>
            </a:r>
            <a:endParaRPr lang="en-US" sz="2500" b="1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r>
              <a:rPr lang="en-US" sz="2500" b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Light estimation</a:t>
            </a:r>
          </a:p>
          <a:p>
            <a:pPr marL="342900" indent="-342900">
              <a:buFontTx/>
              <a:buChar char="-"/>
            </a:pPr>
            <a:r>
              <a:rPr lang="en-US" sz="2500" b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Plane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A4DAA4-4E21-E0EC-5752-7CCD590166F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4,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Xây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dựng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ứng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dụng</a:t>
            </a:r>
            <a:endParaRPr lang="en-US" sz="2800" b="1" dirty="0">
              <a:solidFill>
                <a:schemeClr val="bg1">
                  <a:lumMod val="10000"/>
                </a:schemeClr>
              </a:solidFill>
              <a:latin typeface="Comfort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222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2083E6-D399-E7D5-6B67-50BA22B29349}"/>
              </a:ext>
            </a:extLst>
          </p:cNvPr>
          <p:cNvSpPr txBox="1"/>
          <p:nvPr/>
        </p:nvSpPr>
        <p:spPr>
          <a:xfrm>
            <a:off x="2118067" y="2063918"/>
            <a:ext cx="49078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680049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84E5DC46-1223-E4C1-9C91-264C7D57E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8C5E439-FBD9-6D16-008D-22BA5D4628D8}"/>
              </a:ext>
            </a:extLst>
          </p:cNvPr>
          <p:cNvSpPr txBox="1"/>
          <p:nvPr/>
        </p:nvSpPr>
        <p:spPr>
          <a:xfrm>
            <a:off x="2118067" y="2063918"/>
            <a:ext cx="49078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Kết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luận</a:t>
            </a:r>
            <a:endParaRPr lang="en-US" sz="60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7564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B991A4F2-52D9-0E48-DD5E-40D4F2CCE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12C6368A-8B9A-2AAB-A3CF-7E1A75EC76A4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9A83E9-A1B0-E2E7-8009-7AE91EF971DD}"/>
              </a:ext>
            </a:extLst>
          </p:cNvPr>
          <p:cNvSpPr txBox="1"/>
          <p:nvPr/>
        </p:nvSpPr>
        <p:spPr>
          <a:xfrm>
            <a:off x="414997" y="900338"/>
            <a:ext cx="837571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quả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Nắm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cơ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bản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nghệ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triển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Gia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tăng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năng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phân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tích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vấn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đề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đọc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hiểu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tài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tiếng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chuyên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ngành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B6E618-DCF9-EAFE-9A36-966EB89D5B8A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Kết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luận</a:t>
            </a:r>
            <a:endParaRPr lang="en-US" sz="2800" b="1" dirty="0">
              <a:solidFill>
                <a:schemeClr val="bg1">
                  <a:lumMod val="10000"/>
                </a:schemeClr>
              </a:solidFill>
              <a:latin typeface="Comfort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4141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0E2B29F3-FE33-1DA0-2F97-5E0319CA5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79E682D6-CE70-6A0C-5E77-CDDA3A6E1D5E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914242-F6E7-8C94-57E2-755FDBC63D88}"/>
              </a:ext>
            </a:extLst>
          </p:cNvPr>
          <p:cNvSpPr txBox="1"/>
          <p:nvPr/>
        </p:nvSpPr>
        <p:spPr>
          <a:xfrm>
            <a:off x="414997" y="900338"/>
            <a:ext cx="837571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chế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Khó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cứu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3D</a:t>
            </a: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chưa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được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người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dùng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di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chuyển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ra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khỏi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-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Việc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phát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mặt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phẳng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còn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chưa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chính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ánh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yếu</a:t>
            </a:r>
            <a:endParaRPr lang="en-US" sz="2500" b="1" dirty="0">
              <a:solidFill>
                <a:schemeClr val="accent6">
                  <a:lumMod val="50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290F98-EE57-FBB4-2733-D1BC25114078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Kết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luận</a:t>
            </a:r>
            <a:endParaRPr lang="en-US" sz="2800" b="1" dirty="0">
              <a:solidFill>
                <a:schemeClr val="bg1">
                  <a:lumMod val="10000"/>
                </a:schemeClr>
              </a:solidFill>
              <a:latin typeface="Comfort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86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5FADE853-837E-0A05-3A63-32399E081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B7A8548F-ACA5-7901-DC44-4AF82A535D50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EE5A13-E6BB-7D90-2368-E9DEE05E3F23}"/>
              </a:ext>
            </a:extLst>
          </p:cNvPr>
          <p:cNvSpPr txBox="1"/>
          <p:nvPr/>
        </p:nvSpPr>
        <p:spPr>
          <a:xfrm>
            <a:off x="414998" y="900338"/>
            <a:ext cx="8004516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“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cứu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tế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Tăng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”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sự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hợp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của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nhiều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giác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máy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với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tính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tiễn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cao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Nhu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cầu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trải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nghiệm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mua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sắm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tuyến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cao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468CC-4DE6-6A15-C060-1A603A8B94CF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1,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Giới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thiệu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đề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tài</a:t>
            </a:r>
            <a:endParaRPr lang="en-US" sz="2800" b="1" dirty="0">
              <a:solidFill>
                <a:schemeClr val="bg1">
                  <a:lumMod val="10000"/>
                </a:schemeClr>
              </a:solidFill>
              <a:latin typeface="Comfort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6291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2083E6-D399-E7D5-6B67-50BA22B29349}"/>
              </a:ext>
            </a:extLst>
          </p:cNvPr>
          <p:cNvSpPr txBox="1"/>
          <p:nvPr/>
        </p:nvSpPr>
        <p:spPr>
          <a:xfrm>
            <a:off x="444286" y="1756142"/>
            <a:ext cx="82554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Cảm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ơn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thầy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và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các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bạn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đã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chú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ý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lắng</a:t>
            </a: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 </a:t>
            </a:r>
            <a:r>
              <a:rPr kumimoji="0" lang="en-US" sz="5000" b="1" i="0" u="none" strike="noStrike" kern="0" cap="none" spc="0" normalizeH="0" baseline="0" noProof="0" err="1">
                <a:ln>
                  <a:noFill/>
                </a:ln>
                <a:solidFill>
                  <a:srgbClr val="9CC5B7">
                    <a:lumMod val="50000"/>
                  </a:srgbClr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nghe</a:t>
            </a:r>
            <a:endParaRPr kumimoji="0" lang="en-US" sz="5000" b="1" i="0" u="none" strike="noStrike" kern="0" cap="none" spc="0" normalizeH="0" baseline="0" noProof="0">
              <a:ln>
                <a:noFill/>
              </a:ln>
              <a:solidFill>
                <a:srgbClr val="9CC5B7">
                  <a:lumMod val="50000"/>
                </a:srgbClr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644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19E7949E-E76E-821D-6D95-620F7A281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88570E88-5466-DB99-743F-C66C44BE957F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6C1334-CCEA-EBB2-8A2F-5568123D2352}"/>
              </a:ext>
            </a:extLst>
          </p:cNvPr>
          <p:cNvSpPr txBox="1"/>
          <p:nvPr/>
        </p:nvSpPr>
        <p:spPr>
          <a:xfrm>
            <a:off x="414998" y="900338"/>
            <a:ext cx="80045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“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Nghiên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cứu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tế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Tăng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Thương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”</a:t>
            </a:r>
          </a:p>
          <a:p>
            <a:r>
              <a:rPr lang="en-US" sz="1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Mục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tiêu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Tìm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hiểu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toán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trong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xây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một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ứng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hỗ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trợ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bán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đồ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nội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thất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67219-79ED-A822-AC7C-D430C0ADBD9E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1,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Giới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thiệu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đề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tài</a:t>
            </a:r>
            <a:endParaRPr lang="en-US" sz="2800" b="1" dirty="0">
              <a:solidFill>
                <a:schemeClr val="bg1">
                  <a:lumMod val="10000"/>
                </a:schemeClr>
              </a:solidFill>
              <a:latin typeface="Comforta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309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DCF4D884-F964-A192-8218-3832107BD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414F851-C69A-A142-1838-FB1C06882C9C}"/>
              </a:ext>
            </a:extLst>
          </p:cNvPr>
          <p:cNvSpPr txBox="1"/>
          <p:nvPr/>
        </p:nvSpPr>
        <p:spPr>
          <a:xfrm>
            <a:off x="1852578" y="1485331"/>
            <a:ext cx="54388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2,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Tổng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quan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60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về</a:t>
            </a:r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</a:rPr>
              <a:t> AR</a:t>
            </a:r>
          </a:p>
        </p:txBody>
      </p:sp>
    </p:spTree>
    <p:extLst>
      <p:ext uri="{BB962C8B-B14F-4D97-AF65-F5344CB8AC3E}">
        <p14:creationId xmlns:p14="http://schemas.microsoft.com/office/powerpoint/2010/main" val="1374018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77EA1-FBD7-1D38-47C0-0D5D750BAFEF}"/>
              </a:ext>
            </a:extLst>
          </p:cNvPr>
          <p:cNvSpPr txBox="1"/>
          <p:nvPr/>
        </p:nvSpPr>
        <p:spPr>
          <a:xfrm>
            <a:off x="414997" y="900338"/>
            <a:ext cx="8588325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Augmented Reality: 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Kết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hợp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đối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tượng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vào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môi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trường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thực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Sử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dụng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công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nghệ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kỹ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thuật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số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hình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video, 3D…)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A4DAA4-4E21-E0EC-5752-7CCD590166F6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2,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Tổng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quan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về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3" name="Picture 4" descr="6 best AR games for iPhone and Android | The Independent | The Independent">
            <a:extLst>
              <a:ext uri="{FF2B5EF4-FFF2-40B4-BE49-F238E27FC236}">
                <a16:creationId xmlns:a16="http://schemas.microsoft.com/office/drawing/2014/main" id="{81309C1D-6EF6-3D49-A0B9-70D6570E3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079" y="3020291"/>
            <a:ext cx="2512954" cy="1884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BF7434-26C9-C797-CAC5-7B45501C4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0057" y="3020291"/>
            <a:ext cx="2303579" cy="188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3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>
          <a:extLst>
            <a:ext uri="{FF2B5EF4-FFF2-40B4-BE49-F238E27FC236}">
              <a16:creationId xmlns:a16="http://schemas.microsoft.com/office/drawing/2014/main" id="{5F3BE2E4-284C-0DA4-6D9C-9A82F7891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>
            <a:extLst>
              <a:ext uri="{FF2B5EF4-FFF2-40B4-BE49-F238E27FC236}">
                <a16:creationId xmlns:a16="http://schemas.microsoft.com/office/drawing/2014/main" id="{1BC16A47-76E2-BD75-E6CB-AE3A8DB78B14}"/>
              </a:ext>
            </a:extLst>
          </p:cNvPr>
          <p:cNvSpPr/>
          <p:nvPr/>
        </p:nvSpPr>
        <p:spPr>
          <a:xfrm>
            <a:off x="4500575" y="4122375"/>
            <a:ext cx="4727475" cy="1066500"/>
          </a:xfrm>
          <a:custGeom>
            <a:avLst/>
            <a:gdLst/>
            <a:ahLst/>
            <a:cxnLst/>
            <a:rect l="l" t="t" r="r" b="b"/>
            <a:pathLst>
              <a:path w="189099" h="42660" extrusionOk="0">
                <a:moveTo>
                  <a:pt x="189099" y="42660"/>
                </a:moveTo>
                <a:lnTo>
                  <a:pt x="189099" y="0"/>
                </a:lnTo>
                <a:lnTo>
                  <a:pt x="0" y="426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214313" dist="76200" dir="10320000" algn="bl" rotWithShape="0">
              <a:schemeClr val="dk1">
                <a:alpha val="35000"/>
              </a:scheme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C58EF9-8962-6303-5787-9C3653FC7629}"/>
              </a:ext>
            </a:extLst>
          </p:cNvPr>
          <p:cNvSpPr txBox="1"/>
          <p:nvPr/>
        </p:nvSpPr>
        <p:spPr>
          <a:xfrm>
            <a:off x="414997" y="900338"/>
            <a:ext cx="85883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loại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AR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nay:</a:t>
            </a:r>
          </a:p>
          <a:p>
            <a:pPr marL="342900" indent="-342900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Marker-based AR: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Hiển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thị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nội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dung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ảo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dựa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trên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các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dấu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hiệu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cụ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thể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</a:t>
            </a:r>
            <a:r>
              <a:rPr lang="en-US" sz="2500" b="1" dirty="0" err="1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ảnh</a:t>
            </a:r>
            <a:r>
              <a:rPr lang="en-US" sz="2500" b="1" dirty="0">
                <a:solidFill>
                  <a:schemeClr val="accent6">
                    <a:lumMod val="50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2D, QR…)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E85509-AB35-A9B9-C5A8-5959D5083447}"/>
              </a:ext>
            </a:extLst>
          </p:cNvPr>
          <p:cNvSpPr txBox="1"/>
          <p:nvPr/>
        </p:nvSpPr>
        <p:spPr>
          <a:xfrm>
            <a:off x="126608" y="140676"/>
            <a:ext cx="543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2,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Tổng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quan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</a:t>
            </a:r>
            <a:r>
              <a:rPr lang="en-US" sz="2800" b="1" dirty="0" err="1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về</a:t>
            </a:r>
            <a:r>
              <a:rPr lang="en-US" sz="2800" b="1" dirty="0">
                <a:solidFill>
                  <a:schemeClr val="bg1">
                    <a:lumMod val="10000"/>
                  </a:schemeClr>
                </a:solidFill>
                <a:latin typeface="Comfortaa" pitchFamily="2" charset="0"/>
              </a:rPr>
              <a:t> AR</a:t>
            </a:r>
          </a:p>
        </p:txBody>
      </p:sp>
      <p:pic>
        <p:nvPicPr>
          <p:cNvPr id="1026" name="Picture 2" descr="Everything Know About Marker-Based AR Technology">
            <a:extLst>
              <a:ext uri="{FF2B5EF4-FFF2-40B4-BE49-F238E27FC236}">
                <a16:creationId xmlns:a16="http://schemas.microsoft.com/office/drawing/2014/main" id="{2BE9937E-B362-6620-CF0C-154D88A054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7" b="17630"/>
          <a:stretch/>
        </p:blipFill>
        <p:spPr bwMode="auto">
          <a:xfrm>
            <a:off x="2723363" y="2383275"/>
            <a:ext cx="3697273" cy="249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764972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Papercut Style Marketing Plan by Slidesgo">
  <a:themeElements>
    <a:clrScheme name="Simple Light">
      <a:dk1>
        <a:srgbClr val="000000"/>
      </a:dk1>
      <a:lt1>
        <a:srgbClr val="F3E9E8"/>
      </a:lt1>
      <a:dk2>
        <a:srgbClr val="D7D2CC"/>
      </a:dk2>
      <a:lt2>
        <a:srgbClr val="F5E2E1"/>
      </a:lt2>
      <a:accent1>
        <a:srgbClr val="EADCD9"/>
      </a:accent1>
      <a:accent2>
        <a:srgbClr val="E3D0C9"/>
      </a:accent2>
      <a:accent3>
        <a:srgbClr val="D5D2CB"/>
      </a:accent3>
      <a:accent4>
        <a:srgbClr val="CCD1CA"/>
      </a:accent4>
      <a:accent5>
        <a:srgbClr val="B1CCC3"/>
      </a:accent5>
      <a:accent6>
        <a:srgbClr val="9CC5B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1e90ab8-9e7d-4b67-ba12-d147179b022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597AE72EEA79B74DA5C86E3CA8C98E55" ma:contentTypeVersion="16" ma:contentTypeDescription="Tạo tài liệu mới." ma:contentTypeScope="" ma:versionID="f136910b8c1cf3a21dc7273aea7201bc">
  <xsd:schema xmlns:xsd="http://www.w3.org/2001/XMLSchema" xmlns:xs="http://www.w3.org/2001/XMLSchema" xmlns:p="http://schemas.microsoft.com/office/2006/metadata/properties" xmlns:ns3="81e90ab8-9e7d-4b67-ba12-d147179b0223" xmlns:ns4="86b2c21e-bc8a-47d8-90cc-43181eba94ed" targetNamespace="http://schemas.microsoft.com/office/2006/metadata/properties" ma:root="true" ma:fieldsID="53560c6f4186e205df645046eca88748" ns3:_="" ns4:_="">
    <xsd:import namespace="81e90ab8-9e7d-4b67-ba12-d147179b0223"/>
    <xsd:import namespace="86b2c21e-bc8a-47d8-90cc-43181eba94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e90ab8-9e7d-4b67-ba12-d147179b02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2c21e-bc8a-47d8-90cc-43181eba94ed" elementFormDefault="qualified">
    <xsd:import namespace="http://schemas.microsoft.com/office/2006/documentManagement/types"/>
    <xsd:import namespace="http://schemas.microsoft.com/office/infopath/2007/PartnerControls"/>
    <xsd:element name="SharedWithUsers" ma:index="21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3" nillable="true" ma:displayName="Hàm băm Gợi ý Chia sẻ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4F22AE-46E4-4E08-A842-4FCC6D56AB7B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dcmitype/"/>
    <ds:schemaRef ds:uri="86b2c21e-bc8a-47d8-90cc-43181eba94ed"/>
    <ds:schemaRef ds:uri="81e90ab8-9e7d-4b67-ba12-d147179b0223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E5546150-4E2E-4699-A1B9-3B72EC5EE1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1EEF54-DCB5-4392-9C76-9BC1B893FE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e90ab8-9e7d-4b67-ba12-d147179b0223"/>
    <ds:schemaRef ds:uri="86b2c21e-bc8a-47d8-90cc-43181eba94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1838</Words>
  <Application>Microsoft Office PowerPoint</Application>
  <PresentationFormat>On-screen Show (16:9)</PresentationFormat>
  <Paragraphs>203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Wingdings</vt:lpstr>
      <vt:lpstr>Montserrat</vt:lpstr>
      <vt:lpstr>Arial</vt:lpstr>
      <vt:lpstr>Advent Pro Medium</vt:lpstr>
      <vt:lpstr>Advent Pro</vt:lpstr>
      <vt:lpstr>Comfortaa</vt:lpstr>
      <vt:lpstr>Albert Sans</vt:lpstr>
      <vt:lpstr>Geometric Papercut Style Marketing Plan by Slidesgo</vt:lpstr>
      <vt:lpstr>PowerPoint Presentation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ElNino</dc:creator>
  <cp:lastModifiedBy>Lê Hoài Hải</cp:lastModifiedBy>
  <cp:revision>6</cp:revision>
  <dcterms:modified xsi:type="dcterms:W3CDTF">2025-02-13T05:20:51Z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0x010100597AE72EEA79B74DA5C86E3CA8C98E55</vt:lpwstr>
  </property>
</Properties>
</file>

<file path=docProps/thumbnail.jpeg>
</file>